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notesMasterIdLst>
    <p:notesMasterId r:id="rId13"/>
  </p:notesMasterIdLst>
  <p:sldIdLst>
    <p:sldId id="256" r:id="rId2"/>
    <p:sldId id="257" r:id="rId3"/>
    <p:sldId id="258" r:id="rId4"/>
    <p:sldId id="264" r:id="rId5"/>
    <p:sldId id="265" r:id="rId6"/>
    <p:sldId id="266" r:id="rId7"/>
    <p:sldId id="259" r:id="rId8"/>
    <p:sldId id="260" r:id="rId9"/>
    <p:sldId id="261" r:id="rId10"/>
    <p:sldId id="262" r:id="rId11"/>
    <p:sldId id="263"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3" d="100"/>
          <a:sy n="63" d="100"/>
        </p:scale>
        <p:origin x="804" y="52"/>
      </p:cViewPr>
      <p:guideLst/>
    </p:cSldViewPr>
  </p:slideViewPr>
  <p:notesTextViewPr>
    <p:cViewPr>
      <p:scale>
        <a:sx n="1" d="1"/>
        <a:sy n="1" d="1"/>
      </p:scale>
      <p:origin x="0" y="0"/>
    </p:cViewPr>
  </p:notesTextViewPr>
  <p:sorterViewPr>
    <p:cViewPr>
      <p:scale>
        <a:sx n="100" d="100"/>
        <a:sy n="100"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userId="e6b6870db7ee70fa" providerId="LiveId" clId="{0C5C1F38-A064-45A9-B271-06CA2B5CDB04}"/>
    <pc:docChg chg="custSel addSld delSld modSld">
      <pc:chgData name="michael" userId="e6b6870db7ee70fa" providerId="LiveId" clId="{0C5C1F38-A064-45A9-B271-06CA2B5CDB04}" dt="2020-12-08T02:26:15.430" v="9606" actId="122"/>
      <pc:docMkLst>
        <pc:docMk/>
      </pc:docMkLst>
      <pc:sldChg chg="delSp modSp mod modTransition">
        <pc:chgData name="michael" userId="e6b6870db7ee70fa" providerId="LiveId" clId="{0C5C1F38-A064-45A9-B271-06CA2B5CDB04}" dt="2020-12-08T02:26:15.430" v="9606" actId="122"/>
        <pc:sldMkLst>
          <pc:docMk/>
          <pc:sldMk cId="602318497" sldId="256"/>
        </pc:sldMkLst>
        <pc:spChg chg="mod">
          <ac:chgData name="michael" userId="e6b6870db7ee70fa" providerId="LiveId" clId="{0C5C1F38-A064-45A9-B271-06CA2B5CDB04}" dt="2020-12-08T02:26:15.430" v="9606" actId="122"/>
          <ac:spMkLst>
            <pc:docMk/>
            <pc:sldMk cId="602318497" sldId="256"/>
            <ac:spMk id="2" creationId="{16C9EB9F-CDA4-4E2C-8ABA-A33892C6185E}"/>
          </ac:spMkLst>
        </pc:spChg>
        <pc:spChg chg="mod">
          <ac:chgData name="michael" userId="e6b6870db7ee70fa" providerId="LiveId" clId="{0C5C1F38-A064-45A9-B271-06CA2B5CDB04}" dt="2020-12-08T02:25:54.221" v="9603" actId="27636"/>
          <ac:spMkLst>
            <pc:docMk/>
            <pc:sldMk cId="602318497" sldId="256"/>
            <ac:spMk id="3" creationId="{2C4FF5BF-9318-4D5E-A50A-26CA847C432B}"/>
          </ac:spMkLst>
        </pc:spChg>
        <pc:spChg chg="del mod">
          <ac:chgData name="michael" userId="e6b6870db7ee70fa" providerId="LiveId" clId="{0C5C1F38-A064-45A9-B271-06CA2B5CDB04}" dt="2020-12-08T02:25:27.191" v="9598" actId="478"/>
          <ac:spMkLst>
            <pc:docMk/>
            <pc:sldMk cId="602318497" sldId="256"/>
            <ac:spMk id="4" creationId="{018700A9-A867-4F28-B3A4-805A9B7F1C83}"/>
          </ac:spMkLst>
        </pc:spChg>
      </pc:sldChg>
      <pc:sldChg chg="modSp mod modTransition">
        <pc:chgData name="michael" userId="e6b6870db7ee70fa" providerId="LiveId" clId="{0C5C1F38-A064-45A9-B271-06CA2B5CDB04}" dt="2020-12-08T02:25:54.093" v="9601" actId="27636"/>
        <pc:sldMkLst>
          <pc:docMk/>
          <pc:sldMk cId="3162353328" sldId="257"/>
        </pc:sldMkLst>
        <pc:spChg chg="mod">
          <ac:chgData name="michael" userId="e6b6870db7ee70fa" providerId="LiveId" clId="{0C5C1F38-A064-45A9-B271-06CA2B5CDB04}" dt="2020-12-08T02:25:53.976" v="9600"/>
          <ac:spMkLst>
            <pc:docMk/>
            <pc:sldMk cId="3162353328" sldId="257"/>
            <ac:spMk id="2" creationId="{D2164237-1DA7-4CCB-988D-6284DE7C40C9}"/>
          </ac:spMkLst>
        </pc:spChg>
        <pc:spChg chg="mod">
          <ac:chgData name="michael" userId="e6b6870db7ee70fa" providerId="LiveId" clId="{0C5C1F38-A064-45A9-B271-06CA2B5CDB04}" dt="2020-12-08T02:25:54.093" v="9601" actId="27636"/>
          <ac:spMkLst>
            <pc:docMk/>
            <pc:sldMk cId="3162353328" sldId="257"/>
            <ac:spMk id="3" creationId="{75CBF366-9516-4A80-9FAD-5097F8664CFC}"/>
          </ac:spMkLst>
        </pc:spChg>
        <pc:spChg chg="mod">
          <ac:chgData name="michael" userId="e6b6870db7ee70fa" providerId="LiveId" clId="{0C5C1F38-A064-45A9-B271-06CA2B5CDB04}" dt="2020-12-08T02:25:53.976" v="9600"/>
          <ac:spMkLst>
            <pc:docMk/>
            <pc:sldMk cId="3162353328" sldId="257"/>
            <ac:spMk id="4" creationId="{3315DC63-D9E5-42E4-BA27-7E9F34FC9AE1}"/>
          </ac:spMkLst>
        </pc:spChg>
      </pc:sldChg>
      <pc:sldChg chg="modSp new mod modTransition modNotesTx">
        <pc:chgData name="michael" userId="e6b6870db7ee70fa" providerId="LiveId" clId="{0C5C1F38-A064-45A9-B271-06CA2B5CDB04}" dt="2020-12-08T02:25:53.976" v="9600"/>
        <pc:sldMkLst>
          <pc:docMk/>
          <pc:sldMk cId="2647580647" sldId="258"/>
        </pc:sldMkLst>
        <pc:spChg chg="mod">
          <ac:chgData name="michael" userId="e6b6870db7ee70fa" providerId="LiveId" clId="{0C5C1F38-A064-45A9-B271-06CA2B5CDB04}" dt="2020-12-08T02:25:53.976" v="9600"/>
          <ac:spMkLst>
            <pc:docMk/>
            <pc:sldMk cId="2647580647" sldId="258"/>
            <ac:spMk id="2" creationId="{3300D246-D637-4B54-AE25-B6B8AFD3FEBA}"/>
          </ac:spMkLst>
        </pc:spChg>
        <pc:spChg chg="mod">
          <ac:chgData name="michael" userId="e6b6870db7ee70fa" providerId="LiveId" clId="{0C5C1F38-A064-45A9-B271-06CA2B5CDB04}" dt="2020-12-08T02:25:53.976" v="9600"/>
          <ac:spMkLst>
            <pc:docMk/>
            <pc:sldMk cId="2647580647" sldId="258"/>
            <ac:spMk id="3" creationId="{A62F631E-F7A2-4250-86D6-BF2369DCDE7B}"/>
          </ac:spMkLst>
        </pc:spChg>
        <pc:spChg chg="mod">
          <ac:chgData name="michael" userId="e6b6870db7ee70fa" providerId="LiveId" clId="{0C5C1F38-A064-45A9-B271-06CA2B5CDB04}" dt="2020-12-08T02:25:53.976" v="9600"/>
          <ac:spMkLst>
            <pc:docMk/>
            <pc:sldMk cId="2647580647" sldId="258"/>
            <ac:spMk id="4" creationId="{C8BF5127-9F74-485A-91D1-6B28CEA3A7DF}"/>
          </ac:spMkLst>
        </pc:spChg>
      </pc:sldChg>
      <pc:sldChg chg="modSp new mod modTransition modNotesTx">
        <pc:chgData name="michael" userId="e6b6870db7ee70fa" providerId="LiveId" clId="{0C5C1F38-A064-45A9-B271-06CA2B5CDB04}" dt="2020-12-08T02:25:53.976" v="9600"/>
        <pc:sldMkLst>
          <pc:docMk/>
          <pc:sldMk cId="1165236264" sldId="259"/>
        </pc:sldMkLst>
        <pc:spChg chg="mod">
          <ac:chgData name="michael" userId="e6b6870db7ee70fa" providerId="LiveId" clId="{0C5C1F38-A064-45A9-B271-06CA2B5CDB04}" dt="2020-12-08T02:25:53.976" v="9600"/>
          <ac:spMkLst>
            <pc:docMk/>
            <pc:sldMk cId="1165236264" sldId="259"/>
            <ac:spMk id="2" creationId="{65C6C3D2-3842-4C10-83CF-A0E11BF8D81C}"/>
          </ac:spMkLst>
        </pc:spChg>
        <pc:spChg chg="mod">
          <ac:chgData name="michael" userId="e6b6870db7ee70fa" providerId="LiveId" clId="{0C5C1F38-A064-45A9-B271-06CA2B5CDB04}" dt="2020-12-08T02:25:53.976" v="9600"/>
          <ac:spMkLst>
            <pc:docMk/>
            <pc:sldMk cId="1165236264" sldId="259"/>
            <ac:spMk id="3" creationId="{86621D6E-0881-4CE3-B434-AD0BAE165EEE}"/>
          </ac:spMkLst>
        </pc:spChg>
        <pc:spChg chg="mod">
          <ac:chgData name="michael" userId="e6b6870db7ee70fa" providerId="LiveId" clId="{0C5C1F38-A064-45A9-B271-06CA2B5CDB04}" dt="2020-12-08T02:25:53.976" v="9600"/>
          <ac:spMkLst>
            <pc:docMk/>
            <pc:sldMk cId="1165236264" sldId="259"/>
            <ac:spMk id="4" creationId="{5C71DCA5-6ACA-4146-BFFB-150944DE9EB9}"/>
          </ac:spMkLst>
        </pc:spChg>
      </pc:sldChg>
      <pc:sldChg chg="modSp new mod modTransition modNotesTx">
        <pc:chgData name="michael" userId="e6b6870db7ee70fa" providerId="LiveId" clId="{0C5C1F38-A064-45A9-B271-06CA2B5CDB04}" dt="2020-12-08T02:25:53.976" v="9600"/>
        <pc:sldMkLst>
          <pc:docMk/>
          <pc:sldMk cId="595042015" sldId="260"/>
        </pc:sldMkLst>
        <pc:spChg chg="mod">
          <ac:chgData name="michael" userId="e6b6870db7ee70fa" providerId="LiveId" clId="{0C5C1F38-A064-45A9-B271-06CA2B5CDB04}" dt="2020-12-08T02:25:53.976" v="9600"/>
          <ac:spMkLst>
            <pc:docMk/>
            <pc:sldMk cId="595042015" sldId="260"/>
            <ac:spMk id="2" creationId="{F66FA091-4D73-4F40-9D29-E05687D468A5}"/>
          </ac:spMkLst>
        </pc:spChg>
        <pc:spChg chg="mod">
          <ac:chgData name="michael" userId="e6b6870db7ee70fa" providerId="LiveId" clId="{0C5C1F38-A064-45A9-B271-06CA2B5CDB04}" dt="2020-12-08T02:25:53.976" v="9600"/>
          <ac:spMkLst>
            <pc:docMk/>
            <pc:sldMk cId="595042015" sldId="260"/>
            <ac:spMk id="3" creationId="{4231369C-03B3-40FE-9EC5-E38F202AD502}"/>
          </ac:spMkLst>
        </pc:spChg>
        <pc:spChg chg="mod">
          <ac:chgData name="michael" userId="e6b6870db7ee70fa" providerId="LiveId" clId="{0C5C1F38-A064-45A9-B271-06CA2B5CDB04}" dt="2020-12-08T02:25:53.976" v="9600"/>
          <ac:spMkLst>
            <pc:docMk/>
            <pc:sldMk cId="595042015" sldId="260"/>
            <ac:spMk id="4" creationId="{4F20E7D2-9289-46AB-9817-C932F4451CE6}"/>
          </ac:spMkLst>
        </pc:spChg>
      </pc:sldChg>
      <pc:sldChg chg="new del">
        <pc:chgData name="michael" userId="e6b6870db7ee70fa" providerId="LiveId" clId="{0C5C1F38-A064-45A9-B271-06CA2B5CDB04}" dt="2020-12-08T01:31:12.314" v="4205" actId="2696"/>
        <pc:sldMkLst>
          <pc:docMk/>
          <pc:sldMk cId="2991610763" sldId="260"/>
        </pc:sldMkLst>
      </pc:sldChg>
      <pc:sldChg chg="modSp new mod modTransition modNotesTx">
        <pc:chgData name="michael" userId="e6b6870db7ee70fa" providerId="LiveId" clId="{0C5C1F38-A064-45A9-B271-06CA2B5CDB04}" dt="2020-12-08T02:25:53.976" v="9600"/>
        <pc:sldMkLst>
          <pc:docMk/>
          <pc:sldMk cId="3757816614" sldId="261"/>
        </pc:sldMkLst>
        <pc:spChg chg="mod">
          <ac:chgData name="michael" userId="e6b6870db7ee70fa" providerId="LiveId" clId="{0C5C1F38-A064-45A9-B271-06CA2B5CDB04}" dt="2020-12-08T02:25:53.976" v="9600"/>
          <ac:spMkLst>
            <pc:docMk/>
            <pc:sldMk cId="3757816614" sldId="261"/>
            <ac:spMk id="2" creationId="{671BE872-31AF-48CC-B5DA-308A54A1B149}"/>
          </ac:spMkLst>
        </pc:spChg>
        <pc:spChg chg="mod">
          <ac:chgData name="michael" userId="e6b6870db7ee70fa" providerId="LiveId" clId="{0C5C1F38-A064-45A9-B271-06CA2B5CDB04}" dt="2020-12-08T02:25:53.976" v="9600"/>
          <ac:spMkLst>
            <pc:docMk/>
            <pc:sldMk cId="3757816614" sldId="261"/>
            <ac:spMk id="3" creationId="{73F8A7D9-425F-4BB0-80C8-4A7FFD758DBD}"/>
          </ac:spMkLst>
        </pc:spChg>
        <pc:spChg chg="mod">
          <ac:chgData name="michael" userId="e6b6870db7ee70fa" providerId="LiveId" clId="{0C5C1F38-A064-45A9-B271-06CA2B5CDB04}" dt="2020-12-08T02:25:53.976" v="9600"/>
          <ac:spMkLst>
            <pc:docMk/>
            <pc:sldMk cId="3757816614" sldId="261"/>
            <ac:spMk id="4" creationId="{1EAC7B44-9164-4BB5-A9FA-13C8275C79A7}"/>
          </ac:spMkLst>
        </pc:spChg>
      </pc:sldChg>
      <pc:sldChg chg="modSp new mod modTransition modNotesTx">
        <pc:chgData name="michael" userId="e6b6870db7ee70fa" providerId="LiveId" clId="{0C5C1F38-A064-45A9-B271-06CA2B5CDB04}" dt="2020-12-08T02:25:53.976" v="9600"/>
        <pc:sldMkLst>
          <pc:docMk/>
          <pc:sldMk cId="508805408" sldId="262"/>
        </pc:sldMkLst>
        <pc:spChg chg="mod">
          <ac:chgData name="michael" userId="e6b6870db7ee70fa" providerId="LiveId" clId="{0C5C1F38-A064-45A9-B271-06CA2B5CDB04}" dt="2020-12-08T02:25:53.976" v="9600"/>
          <ac:spMkLst>
            <pc:docMk/>
            <pc:sldMk cId="508805408" sldId="262"/>
            <ac:spMk id="2" creationId="{09CF99C9-7D1E-48C4-8BD1-65CBFA2730E0}"/>
          </ac:spMkLst>
        </pc:spChg>
        <pc:spChg chg="mod">
          <ac:chgData name="michael" userId="e6b6870db7ee70fa" providerId="LiveId" clId="{0C5C1F38-A064-45A9-B271-06CA2B5CDB04}" dt="2020-12-08T02:25:53.976" v="9600"/>
          <ac:spMkLst>
            <pc:docMk/>
            <pc:sldMk cId="508805408" sldId="262"/>
            <ac:spMk id="3" creationId="{9BA263B1-35AE-428A-A6AB-F15DC9B6AE87}"/>
          </ac:spMkLst>
        </pc:spChg>
        <pc:spChg chg="mod">
          <ac:chgData name="michael" userId="e6b6870db7ee70fa" providerId="LiveId" clId="{0C5C1F38-A064-45A9-B271-06CA2B5CDB04}" dt="2020-12-08T02:25:53.976" v="9600"/>
          <ac:spMkLst>
            <pc:docMk/>
            <pc:sldMk cId="508805408" sldId="262"/>
            <ac:spMk id="4" creationId="{CF879EBB-A933-4AD2-BA93-45F3483FEA52}"/>
          </ac:spMkLst>
        </pc:spChg>
      </pc:sldChg>
      <pc:sldChg chg="modSp new mod modTransition">
        <pc:chgData name="michael" userId="e6b6870db7ee70fa" providerId="LiveId" clId="{0C5C1F38-A064-45A9-B271-06CA2B5CDB04}" dt="2020-12-08T02:25:53.976" v="9600"/>
        <pc:sldMkLst>
          <pc:docMk/>
          <pc:sldMk cId="2628856495" sldId="263"/>
        </pc:sldMkLst>
        <pc:spChg chg="mod">
          <ac:chgData name="michael" userId="e6b6870db7ee70fa" providerId="LiveId" clId="{0C5C1F38-A064-45A9-B271-06CA2B5CDB04}" dt="2020-12-08T02:25:53.976" v="9600"/>
          <ac:spMkLst>
            <pc:docMk/>
            <pc:sldMk cId="2628856495" sldId="263"/>
            <ac:spMk id="2" creationId="{C80DBBCE-7CCD-4462-B95C-76AAFF5974EB}"/>
          </ac:spMkLst>
        </pc:spChg>
        <pc:spChg chg="mod">
          <ac:chgData name="michael" userId="e6b6870db7ee70fa" providerId="LiveId" clId="{0C5C1F38-A064-45A9-B271-06CA2B5CDB04}" dt="2020-12-08T02:25:53.976" v="9600"/>
          <ac:spMkLst>
            <pc:docMk/>
            <pc:sldMk cId="2628856495" sldId="263"/>
            <ac:spMk id="3" creationId="{44429D6C-3EF5-4FEA-A05D-C7D7FF66403E}"/>
          </ac:spMkLst>
        </pc:spChg>
        <pc:spChg chg="mod">
          <ac:chgData name="michael" userId="e6b6870db7ee70fa" providerId="LiveId" clId="{0C5C1F38-A064-45A9-B271-06CA2B5CDB04}" dt="2020-12-08T02:25:53.976" v="9600"/>
          <ac:spMkLst>
            <pc:docMk/>
            <pc:sldMk cId="2628856495" sldId="263"/>
            <ac:spMk id="4" creationId="{E857C1AD-069C-4846-8DE6-11DB12F5D2FD}"/>
          </ac:spMkLst>
        </pc:spChg>
      </pc:sldChg>
      <pc:sldChg chg="modSp new mod modTransition">
        <pc:chgData name="michael" userId="e6b6870db7ee70fa" providerId="LiveId" clId="{0C5C1F38-A064-45A9-B271-06CA2B5CDB04}" dt="2020-12-08T02:25:53.976" v="9600"/>
        <pc:sldMkLst>
          <pc:docMk/>
          <pc:sldMk cId="121181749" sldId="264"/>
        </pc:sldMkLst>
        <pc:spChg chg="mod">
          <ac:chgData name="michael" userId="e6b6870db7ee70fa" providerId="LiveId" clId="{0C5C1F38-A064-45A9-B271-06CA2B5CDB04}" dt="2020-12-08T02:25:53.976" v="9600"/>
          <ac:spMkLst>
            <pc:docMk/>
            <pc:sldMk cId="121181749" sldId="264"/>
            <ac:spMk id="2" creationId="{8B4459F8-34B7-4F61-A605-AF19AC32919D}"/>
          </ac:spMkLst>
        </pc:spChg>
        <pc:spChg chg="mod">
          <ac:chgData name="michael" userId="e6b6870db7ee70fa" providerId="LiveId" clId="{0C5C1F38-A064-45A9-B271-06CA2B5CDB04}" dt="2020-12-08T02:25:53.976" v="9600"/>
          <ac:spMkLst>
            <pc:docMk/>
            <pc:sldMk cId="121181749" sldId="264"/>
            <ac:spMk id="3" creationId="{57B4CC79-3CA5-4024-8B82-BF1B21057046}"/>
          </ac:spMkLst>
        </pc:spChg>
        <pc:spChg chg="mod">
          <ac:chgData name="michael" userId="e6b6870db7ee70fa" providerId="LiveId" clId="{0C5C1F38-A064-45A9-B271-06CA2B5CDB04}" dt="2020-12-08T02:25:53.976" v="9600"/>
          <ac:spMkLst>
            <pc:docMk/>
            <pc:sldMk cId="121181749" sldId="264"/>
            <ac:spMk id="4" creationId="{6F1A82A2-35B8-4442-954A-799BE0E88240}"/>
          </ac:spMkLst>
        </pc:spChg>
      </pc:sldChg>
      <pc:sldChg chg="modSp new mod modTransition">
        <pc:chgData name="michael" userId="e6b6870db7ee70fa" providerId="LiveId" clId="{0C5C1F38-A064-45A9-B271-06CA2B5CDB04}" dt="2020-12-08T02:25:54.189" v="9602" actId="27636"/>
        <pc:sldMkLst>
          <pc:docMk/>
          <pc:sldMk cId="2427673155" sldId="265"/>
        </pc:sldMkLst>
        <pc:spChg chg="mod">
          <ac:chgData name="michael" userId="e6b6870db7ee70fa" providerId="LiveId" clId="{0C5C1F38-A064-45A9-B271-06CA2B5CDB04}" dt="2020-12-08T02:25:53.976" v="9600"/>
          <ac:spMkLst>
            <pc:docMk/>
            <pc:sldMk cId="2427673155" sldId="265"/>
            <ac:spMk id="2" creationId="{DA84A7CF-7FFE-4E13-A557-F9A181A83956}"/>
          </ac:spMkLst>
        </pc:spChg>
        <pc:spChg chg="mod">
          <ac:chgData name="michael" userId="e6b6870db7ee70fa" providerId="LiveId" clId="{0C5C1F38-A064-45A9-B271-06CA2B5CDB04}" dt="2020-12-08T02:25:54.189" v="9602" actId="27636"/>
          <ac:spMkLst>
            <pc:docMk/>
            <pc:sldMk cId="2427673155" sldId="265"/>
            <ac:spMk id="3" creationId="{62E7FE56-4405-443A-9F5E-F66F8DE55083}"/>
          </ac:spMkLst>
        </pc:spChg>
        <pc:spChg chg="mod">
          <ac:chgData name="michael" userId="e6b6870db7ee70fa" providerId="LiveId" clId="{0C5C1F38-A064-45A9-B271-06CA2B5CDB04}" dt="2020-12-08T02:25:53.976" v="9600"/>
          <ac:spMkLst>
            <pc:docMk/>
            <pc:sldMk cId="2427673155" sldId="265"/>
            <ac:spMk id="4" creationId="{7ABA38B4-0D1E-456E-9A4B-A9AF123EE4CD}"/>
          </ac:spMkLst>
        </pc:spChg>
      </pc:sldChg>
      <pc:sldChg chg="new del">
        <pc:chgData name="michael" userId="e6b6870db7ee70fa" providerId="LiveId" clId="{0C5C1F38-A064-45A9-B271-06CA2B5CDB04}" dt="2020-12-08T02:19:42.911" v="8971" actId="2696"/>
        <pc:sldMkLst>
          <pc:docMk/>
          <pc:sldMk cId="832851790" sldId="266"/>
        </pc:sldMkLst>
      </pc:sldChg>
      <pc:sldChg chg="modSp new mod modTransition modNotesTx">
        <pc:chgData name="michael" userId="e6b6870db7ee70fa" providerId="LiveId" clId="{0C5C1F38-A064-45A9-B271-06CA2B5CDB04}" dt="2020-12-08T02:25:53.976" v="9600"/>
        <pc:sldMkLst>
          <pc:docMk/>
          <pc:sldMk cId="2738252041" sldId="266"/>
        </pc:sldMkLst>
        <pc:spChg chg="mod">
          <ac:chgData name="michael" userId="e6b6870db7ee70fa" providerId="LiveId" clId="{0C5C1F38-A064-45A9-B271-06CA2B5CDB04}" dt="2020-12-08T02:25:53.976" v="9600"/>
          <ac:spMkLst>
            <pc:docMk/>
            <pc:sldMk cId="2738252041" sldId="266"/>
            <ac:spMk id="2" creationId="{AE982BCA-D672-49C5-922A-E01EFA873200}"/>
          </ac:spMkLst>
        </pc:spChg>
        <pc:spChg chg="mod">
          <ac:chgData name="michael" userId="e6b6870db7ee70fa" providerId="LiveId" clId="{0C5C1F38-A064-45A9-B271-06CA2B5CDB04}" dt="2020-12-08T02:25:53.976" v="9600"/>
          <ac:spMkLst>
            <pc:docMk/>
            <pc:sldMk cId="2738252041" sldId="266"/>
            <ac:spMk id="3" creationId="{8EEF04C2-E6F3-4D51-9816-1AEC5F696038}"/>
          </ac:spMkLst>
        </pc:spChg>
        <pc:spChg chg="mod">
          <ac:chgData name="michael" userId="e6b6870db7ee70fa" providerId="LiveId" clId="{0C5C1F38-A064-45A9-B271-06CA2B5CDB04}" dt="2020-12-08T02:25:53.976" v="9600"/>
          <ac:spMkLst>
            <pc:docMk/>
            <pc:sldMk cId="2738252041" sldId="266"/>
            <ac:spMk id="4" creationId="{F4167EAD-AF7C-4C87-A7B5-D4246ADA5A9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2F20FB-E812-43DC-A7FD-AF14A3DA8C68}" type="datetimeFigureOut">
              <a:rPr lang="en-US" smtClean="0"/>
              <a:t>12/8/2020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E29E77-53B7-4B9C-8CFB-3E1BF487ABE9}" type="slidenum">
              <a:rPr lang="en-US" smtClean="0"/>
              <a:t>‹#›</a:t>
            </a:fld>
            <a:endParaRPr lang="en-US" dirty="0"/>
          </a:p>
        </p:txBody>
      </p:sp>
    </p:spTree>
    <p:extLst>
      <p:ext uri="{BB962C8B-B14F-4D97-AF65-F5344CB8AC3E}">
        <p14:creationId xmlns:p14="http://schemas.microsoft.com/office/powerpoint/2010/main" val="2798735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Demonstrate company’s responsibility to employees</a:t>
            </a:r>
          </a:p>
          <a:p>
            <a:r>
              <a:rPr lang="en-US" dirty="0"/>
              <a:t>Business values integrity</a:t>
            </a:r>
          </a:p>
        </p:txBody>
      </p:sp>
      <p:sp>
        <p:nvSpPr>
          <p:cNvPr id="4" name="Slide Number Placeholder 3"/>
          <p:cNvSpPr>
            <a:spLocks noGrp="1"/>
          </p:cNvSpPr>
          <p:nvPr>
            <p:ph type="sldNum" sz="quarter" idx="5"/>
          </p:nvPr>
        </p:nvSpPr>
        <p:spPr/>
        <p:txBody>
          <a:bodyPr/>
          <a:lstStyle/>
          <a:p>
            <a:fld id="{DAE29E77-53B7-4B9C-8CFB-3E1BF487ABE9}" type="slidenum">
              <a:rPr lang="en-US" smtClean="0"/>
              <a:t>3</a:t>
            </a:fld>
            <a:endParaRPr lang="en-US" dirty="0"/>
          </a:p>
        </p:txBody>
      </p:sp>
    </p:spTree>
    <p:extLst>
      <p:ext uri="{BB962C8B-B14F-4D97-AF65-F5344CB8AC3E}">
        <p14:creationId xmlns:p14="http://schemas.microsoft.com/office/powerpoint/2010/main" val="111589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AE29E77-53B7-4B9C-8CFB-3E1BF487ABE9}" type="slidenum">
              <a:rPr lang="en-US" smtClean="0"/>
              <a:t>5</a:t>
            </a:fld>
            <a:endParaRPr lang="en-US" dirty="0"/>
          </a:p>
        </p:txBody>
      </p:sp>
    </p:spTree>
    <p:extLst>
      <p:ext uri="{BB962C8B-B14F-4D97-AF65-F5344CB8AC3E}">
        <p14:creationId xmlns:p14="http://schemas.microsoft.com/office/powerpoint/2010/main" val="77105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 tuned on current trends </a:t>
            </a:r>
          </a:p>
        </p:txBody>
      </p:sp>
      <p:sp>
        <p:nvSpPr>
          <p:cNvPr id="4" name="Slide Number Placeholder 3"/>
          <p:cNvSpPr>
            <a:spLocks noGrp="1"/>
          </p:cNvSpPr>
          <p:nvPr>
            <p:ph type="sldNum" sz="quarter" idx="5"/>
          </p:nvPr>
        </p:nvSpPr>
        <p:spPr/>
        <p:txBody>
          <a:bodyPr/>
          <a:lstStyle/>
          <a:p>
            <a:fld id="{DAE29E77-53B7-4B9C-8CFB-3E1BF487ABE9}" type="slidenum">
              <a:rPr lang="en-US" smtClean="0"/>
              <a:t>6</a:t>
            </a:fld>
            <a:endParaRPr lang="en-US" dirty="0"/>
          </a:p>
        </p:txBody>
      </p:sp>
    </p:spTree>
    <p:extLst>
      <p:ext uri="{BB962C8B-B14F-4D97-AF65-F5344CB8AC3E}">
        <p14:creationId xmlns:p14="http://schemas.microsoft.com/office/powerpoint/2010/main" val="771151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need to update the organizations code of ethics ASAP to avoid inconveniencing and hurting the business. </a:t>
            </a:r>
          </a:p>
        </p:txBody>
      </p:sp>
      <p:sp>
        <p:nvSpPr>
          <p:cNvPr id="4" name="Slide Number Placeholder 3"/>
          <p:cNvSpPr>
            <a:spLocks noGrp="1"/>
          </p:cNvSpPr>
          <p:nvPr>
            <p:ph type="sldNum" sz="quarter" idx="5"/>
          </p:nvPr>
        </p:nvSpPr>
        <p:spPr/>
        <p:txBody>
          <a:bodyPr/>
          <a:lstStyle/>
          <a:p>
            <a:fld id="{DAE29E77-53B7-4B9C-8CFB-3E1BF487ABE9}" type="slidenum">
              <a:rPr lang="en-US" smtClean="0"/>
              <a:t>7</a:t>
            </a:fld>
            <a:endParaRPr lang="en-US" dirty="0"/>
          </a:p>
        </p:txBody>
      </p:sp>
    </p:spTree>
    <p:extLst>
      <p:ext uri="{BB962C8B-B14F-4D97-AF65-F5344CB8AC3E}">
        <p14:creationId xmlns:p14="http://schemas.microsoft.com/office/powerpoint/2010/main" val="1324244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Examine the five steps that organizations must adhere to update the code of ethics. </a:t>
            </a:r>
          </a:p>
        </p:txBody>
      </p:sp>
      <p:sp>
        <p:nvSpPr>
          <p:cNvPr id="4" name="Slide Number Placeholder 3"/>
          <p:cNvSpPr>
            <a:spLocks noGrp="1"/>
          </p:cNvSpPr>
          <p:nvPr>
            <p:ph type="sldNum" sz="quarter" idx="5"/>
          </p:nvPr>
        </p:nvSpPr>
        <p:spPr/>
        <p:txBody>
          <a:bodyPr/>
          <a:lstStyle/>
          <a:p>
            <a:fld id="{DAE29E77-53B7-4B9C-8CFB-3E1BF487ABE9}" type="slidenum">
              <a:rPr lang="en-US" smtClean="0"/>
              <a:t>8</a:t>
            </a:fld>
            <a:endParaRPr lang="en-US" dirty="0"/>
          </a:p>
        </p:txBody>
      </p:sp>
    </p:spTree>
    <p:extLst>
      <p:ext uri="{BB962C8B-B14F-4D97-AF65-F5344CB8AC3E}">
        <p14:creationId xmlns:p14="http://schemas.microsoft.com/office/powerpoint/2010/main" val="2573959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organization requires unique code of ethics while serving the customers. </a:t>
            </a:r>
          </a:p>
        </p:txBody>
      </p:sp>
      <p:sp>
        <p:nvSpPr>
          <p:cNvPr id="4" name="Slide Number Placeholder 3"/>
          <p:cNvSpPr>
            <a:spLocks noGrp="1"/>
          </p:cNvSpPr>
          <p:nvPr>
            <p:ph type="sldNum" sz="quarter" idx="5"/>
          </p:nvPr>
        </p:nvSpPr>
        <p:spPr/>
        <p:txBody>
          <a:bodyPr/>
          <a:lstStyle/>
          <a:p>
            <a:fld id="{DAE29E77-53B7-4B9C-8CFB-3E1BF487ABE9}" type="slidenum">
              <a:rPr lang="en-US" smtClean="0"/>
              <a:t>9</a:t>
            </a:fld>
            <a:endParaRPr lang="en-US" dirty="0"/>
          </a:p>
        </p:txBody>
      </p:sp>
    </p:spTree>
    <p:extLst>
      <p:ext uri="{BB962C8B-B14F-4D97-AF65-F5344CB8AC3E}">
        <p14:creationId xmlns:p14="http://schemas.microsoft.com/office/powerpoint/2010/main" val="3416367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Size should not be a determinant when setting out code of this</a:t>
            </a:r>
          </a:p>
          <a:p>
            <a:endParaRPr lang="en-US" dirty="0"/>
          </a:p>
        </p:txBody>
      </p:sp>
      <p:sp>
        <p:nvSpPr>
          <p:cNvPr id="4" name="Slide Number Placeholder 3"/>
          <p:cNvSpPr>
            <a:spLocks noGrp="1"/>
          </p:cNvSpPr>
          <p:nvPr>
            <p:ph type="sldNum" sz="quarter" idx="5"/>
          </p:nvPr>
        </p:nvSpPr>
        <p:spPr/>
        <p:txBody>
          <a:bodyPr/>
          <a:lstStyle/>
          <a:p>
            <a:fld id="{DAE29E77-53B7-4B9C-8CFB-3E1BF487ABE9}" type="slidenum">
              <a:rPr lang="en-US" smtClean="0"/>
              <a:t>10</a:t>
            </a:fld>
            <a:endParaRPr lang="en-US" dirty="0"/>
          </a:p>
        </p:txBody>
      </p:sp>
    </p:spTree>
    <p:extLst>
      <p:ext uri="{BB962C8B-B14F-4D97-AF65-F5344CB8AC3E}">
        <p14:creationId xmlns:p14="http://schemas.microsoft.com/office/powerpoint/2010/main" val="1501869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E271F8-40B6-4643-BCBC-A21AC81E5B3E}" type="datetime1">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4137489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85179324-59F1-4633-93C1-D0CF141D128F}" type="datetime1">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317679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FAA865-57A3-4581-9385-9B3F3CD42253}" type="datetime1">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1334810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B4E4F2-0862-4D2C-AD88-483AAC1CD089}" type="datetime1">
              <a:rPr lang="en-US" smtClean="0"/>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1122171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1B4F58-0A89-4033-AEBD-34B5DA75DF3D}" type="datetime1">
              <a:rPr lang="en-US" smtClean="0"/>
              <a:t>12/8/2020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8896447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A4FBD9D-1A84-4BE4-9E1B-A23483229DFA}" type="datetime1">
              <a:rPr lang="en-US" smtClean="0"/>
              <a:t>12/8/2020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2173705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26D819A-8907-4569-BCC6-1539298D29F7}" type="datetime1">
              <a:rPr lang="en-US" smtClean="0"/>
              <a:t>12/8/2020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1343420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B92EE329-86ED-4BD0-BE71-9873DCEFF8A9}" type="datetime1">
              <a:rPr lang="en-US" smtClean="0"/>
              <a:t>12/8/2020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2740005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6B76AAF-E0BB-41DE-AD43-EAB138B8FE99}" type="datetime1">
              <a:rPr lang="en-US" smtClean="0"/>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3633503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05BECD-801C-4697-A05E-B91D89432E82}" type="datetime1">
              <a:rPr lang="en-US" smtClean="0"/>
              <a:t>12/8/2020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203794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C194E83-6FA0-42C1-A589-7D963CC4DA48}" type="datetime1">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1105242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3A25CC90-DCB6-4E1D-9064-94805C80B1A5}" type="datetime1">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8D0E32-326B-49B5-97B9-E3C9B83AD6ED}"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11585975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62C1AE-F8F5-45CB-9756-3963530853A6}" type="datetime1">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29343080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6422D15-2690-4318-92BF-D44E8D248C83}" type="datetime1">
              <a:rPr lang="en-US" smtClean="0"/>
              <a:t>12/8/2020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21569194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64ABB13-5991-40F6-94B2-739A78ABE6FC}" type="datetime1">
              <a:rPr lang="en-US" smtClean="0"/>
              <a:t>12/8/2020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25453563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4B9E0A-254F-45E0-A2D4-01D22ECD6F46}" type="datetime1">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38067192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AB3EAD6-D0FF-400B-BF88-8AAFF01A603E}" type="datetime1">
              <a:rPr lang="en-US" smtClean="0"/>
              <a:t>12/8/2020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8D0E32-326B-49B5-97B9-E3C9B83AD6ED}" type="slidenum">
              <a:rPr lang="en-US" smtClean="0"/>
              <a:t>‹#›</a:t>
            </a:fld>
            <a:endParaRPr lang="en-US" dirty="0"/>
          </a:p>
        </p:txBody>
      </p:sp>
    </p:spTree>
    <p:extLst>
      <p:ext uri="{BB962C8B-B14F-4D97-AF65-F5344CB8AC3E}">
        <p14:creationId xmlns:p14="http://schemas.microsoft.com/office/powerpoint/2010/main" val="2188957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3A25CC90-DCB6-4E1D-9064-94805C80B1A5}" type="datetime1">
              <a:rPr lang="en-US" smtClean="0"/>
              <a:t>12/8/2020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6D8D0E32-326B-49B5-97B9-E3C9B83AD6ED}" type="slidenum">
              <a:rPr lang="en-US" smtClean="0"/>
              <a:t>‹#›</a:t>
            </a:fld>
            <a:endParaRPr lang="en-US" dirty="0"/>
          </a:p>
        </p:txBody>
      </p:sp>
    </p:spTree>
    <p:extLst>
      <p:ext uri="{BB962C8B-B14F-4D97-AF65-F5344CB8AC3E}">
        <p14:creationId xmlns:p14="http://schemas.microsoft.com/office/powerpoint/2010/main" val="1408509457"/>
      </p:ext>
    </p:extLst>
  </p:cSld>
  <p:clrMap bg1="dk1" tx1="lt1" bg2="dk2"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9EB9F-CDA4-4E2C-8ABA-A33892C6185E}"/>
              </a:ext>
            </a:extLst>
          </p:cNvPr>
          <p:cNvSpPr>
            <a:spLocks noGrp="1"/>
          </p:cNvSpPr>
          <p:nvPr>
            <p:ph type="ctrTitle"/>
          </p:nvPr>
        </p:nvSpPr>
        <p:spPr/>
        <p:txBody>
          <a:bodyPr/>
          <a:lstStyle/>
          <a:p>
            <a:pPr algn="ctr"/>
            <a:r>
              <a:rPr lang="en-US" sz="3600" b="0" i="0" dirty="0">
                <a:solidFill>
                  <a:srgbClr val="1D1D1D"/>
                </a:solidFill>
                <a:effectLst/>
                <a:latin typeface="Helvetica Neue"/>
              </a:rPr>
              <a:t>Updating code of ethics in its policy manual</a:t>
            </a:r>
            <a:endParaRPr lang="en-US" sz="3600" dirty="0"/>
          </a:p>
        </p:txBody>
      </p:sp>
      <p:sp>
        <p:nvSpPr>
          <p:cNvPr id="3" name="Subtitle 2">
            <a:extLst>
              <a:ext uri="{FF2B5EF4-FFF2-40B4-BE49-F238E27FC236}">
                <a16:creationId xmlns:a16="http://schemas.microsoft.com/office/drawing/2014/main" id="{2C4FF5BF-9318-4D5E-A50A-26CA847C432B}"/>
              </a:ext>
            </a:extLst>
          </p:cNvPr>
          <p:cNvSpPr>
            <a:spLocks noGrp="1"/>
          </p:cNvSpPr>
          <p:nvPr>
            <p:ph type="subTitle" idx="1"/>
          </p:nvPr>
        </p:nvSpPr>
        <p:spPr/>
        <p:txBody>
          <a:bodyPr>
            <a:normAutofit fontScale="70000" lnSpcReduction="20000"/>
          </a:bodyPr>
          <a:lstStyle/>
          <a:p>
            <a:r>
              <a:rPr lang="en-US" dirty="0"/>
              <a:t>Name</a:t>
            </a:r>
          </a:p>
          <a:p>
            <a:r>
              <a:rPr lang="en-US" dirty="0"/>
              <a:t>Institution</a:t>
            </a:r>
          </a:p>
          <a:p>
            <a:r>
              <a:rPr lang="en-US" dirty="0"/>
              <a:t>date</a:t>
            </a:r>
          </a:p>
        </p:txBody>
      </p:sp>
    </p:spTree>
    <p:extLst>
      <p:ext uri="{BB962C8B-B14F-4D97-AF65-F5344CB8AC3E}">
        <p14:creationId xmlns:p14="http://schemas.microsoft.com/office/powerpoint/2010/main" val="6023184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64237-1DA7-4CCB-988D-6284DE7C40C9}"/>
              </a:ext>
            </a:extLst>
          </p:cNvPr>
          <p:cNvSpPr>
            <a:spLocks noGrp="1"/>
          </p:cNvSpPr>
          <p:nvPr>
            <p:ph type="title"/>
          </p:nvPr>
        </p:nvSpPr>
        <p:spPr/>
        <p:txBody>
          <a:bodyPr/>
          <a:lstStyle/>
          <a:p>
            <a:r>
              <a:rPr lang="en-US" dirty="0"/>
              <a:t>Why code of Ethics</a:t>
            </a:r>
          </a:p>
        </p:txBody>
      </p:sp>
      <p:sp>
        <p:nvSpPr>
          <p:cNvPr id="3" name="Content Placeholder 2">
            <a:extLst>
              <a:ext uri="{FF2B5EF4-FFF2-40B4-BE49-F238E27FC236}">
                <a16:creationId xmlns:a16="http://schemas.microsoft.com/office/drawing/2014/main" id="{75CBF366-9516-4A80-9FAD-5097F8664CFC}"/>
              </a:ext>
            </a:extLst>
          </p:cNvPr>
          <p:cNvSpPr>
            <a:spLocks noGrp="1"/>
          </p:cNvSpPr>
          <p:nvPr>
            <p:ph idx="1"/>
          </p:nvPr>
        </p:nvSpPr>
        <p:spPr/>
        <p:txBody>
          <a:bodyPr>
            <a:normAutofit fontScale="92500" lnSpcReduction="10000"/>
          </a:bodyPr>
          <a:lstStyle/>
          <a:p>
            <a:r>
              <a:rPr lang="en-US" dirty="0"/>
              <a:t>Code of Ethics lays out the behavioral rules as well as facilitate foundation for employee’s preemptive warning. </a:t>
            </a:r>
          </a:p>
          <a:p>
            <a:r>
              <a:rPr lang="en-US" dirty="0"/>
              <a:t>Every organization whether small firms or large multinational corporations tasks entrusts its management to set up standard ethical conduct where other employees can emulate. </a:t>
            </a:r>
          </a:p>
          <a:p>
            <a:r>
              <a:rPr lang="en-US" dirty="0"/>
              <a:t>Code of ethics are crucial for a business since every employee regardless of their organization’s hierarchy structure in the company understands the mission, values as well as guiding principles. </a:t>
            </a:r>
          </a:p>
          <a:p>
            <a:r>
              <a:rPr lang="en-US" dirty="0"/>
              <a:t>The employees are offered an opportunity to have a brief overview of the existing organizational rules and policies from a regulatory as well as law-enforcement perspective. Moreover, the ethics guide them on how to undertake roles in gray areas of value based ethics which are not specific and complex to understand. </a:t>
            </a:r>
          </a:p>
          <a:p>
            <a:endParaRPr lang="en-US" dirty="0"/>
          </a:p>
        </p:txBody>
      </p:sp>
      <p:sp>
        <p:nvSpPr>
          <p:cNvPr id="4" name="Slide Number Placeholder 3">
            <a:extLst>
              <a:ext uri="{FF2B5EF4-FFF2-40B4-BE49-F238E27FC236}">
                <a16:creationId xmlns:a16="http://schemas.microsoft.com/office/drawing/2014/main" id="{3315DC63-D9E5-42E4-BA27-7E9F34FC9AE1}"/>
              </a:ext>
            </a:extLst>
          </p:cNvPr>
          <p:cNvSpPr>
            <a:spLocks noGrp="1"/>
          </p:cNvSpPr>
          <p:nvPr>
            <p:ph type="sldNum" sz="quarter" idx="12"/>
          </p:nvPr>
        </p:nvSpPr>
        <p:spPr/>
        <p:txBody>
          <a:bodyPr/>
          <a:lstStyle/>
          <a:p>
            <a:fld id="{6D8D0E32-326B-49B5-97B9-E3C9B83AD6ED}" type="slidenum">
              <a:rPr lang="en-US" smtClean="0"/>
              <a:t>2</a:t>
            </a:fld>
            <a:endParaRPr lang="en-US" dirty="0"/>
          </a:p>
        </p:txBody>
      </p:sp>
    </p:spTree>
    <p:extLst>
      <p:ext uri="{BB962C8B-B14F-4D97-AF65-F5344CB8AC3E}">
        <p14:creationId xmlns:p14="http://schemas.microsoft.com/office/powerpoint/2010/main" val="3162353328"/>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0D246-D637-4B54-AE25-B6B8AFD3FEBA}"/>
              </a:ext>
            </a:extLst>
          </p:cNvPr>
          <p:cNvSpPr>
            <a:spLocks noGrp="1"/>
          </p:cNvSpPr>
          <p:nvPr>
            <p:ph type="title"/>
          </p:nvPr>
        </p:nvSpPr>
        <p:spPr/>
        <p:txBody>
          <a:bodyPr/>
          <a:lstStyle/>
          <a:p>
            <a:r>
              <a:rPr lang="en-US" dirty="0"/>
              <a:t>The Need to update company’s code of ethics</a:t>
            </a:r>
          </a:p>
        </p:txBody>
      </p:sp>
      <p:sp>
        <p:nvSpPr>
          <p:cNvPr id="3" name="Content Placeholder 2">
            <a:extLst>
              <a:ext uri="{FF2B5EF4-FFF2-40B4-BE49-F238E27FC236}">
                <a16:creationId xmlns:a16="http://schemas.microsoft.com/office/drawing/2014/main" id="{A62F631E-F7A2-4250-86D6-BF2369DCDE7B}"/>
              </a:ext>
            </a:extLst>
          </p:cNvPr>
          <p:cNvSpPr>
            <a:spLocks noGrp="1"/>
          </p:cNvSpPr>
          <p:nvPr>
            <p:ph idx="1"/>
          </p:nvPr>
        </p:nvSpPr>
        <p:spPr/>
        <p:txBody>
          <a:bodyPr>
            <a:normAutofit fontScale="85000" lnSpcReduction="10000"/>
          </a:bodyPr>
          <a:lstStyle/>
          <a:p>
            <a:r>
              <a:rPr lang="en-US" dirty="0"/>
              <a:t>Demonstrate organization’s responsibility to employees. A company that whose code of ethics are clearly spelt out and updated to reflect on current issues illustrates the commitment of the organizations to act responsibly while carrying out operating activities. The management adherence to the strict code of ethics creates a persisted culture that grows among employees throughout the company (Mazza and Furlotti 2019). </a:t>
            </a:r>
          </a:p>
          <a:p>
            <a:r>
              <a:rPr lang="en-US" dirty="0"/>
              <a:t>Demonstrate to clients that the company value’s integrity. The customers want to deal with organizations that carryout business activity while abiding by the integrity values. They do not want to be caught in the middle in the event business are engaged in scandalous activities (Ahluwalia et al. 2018). </a:t>
            </a:r>
          </a:p>
          <a:p>
            <a:r>
              <a:rPr lang="en-US" dirty="0"/>
              <a:t>Point of reference on corrective actions measures. The organizations can adopt the code of ethics while implementing the corrective actions to the employees, management and third parties. The organizations stakeholders are required to uphold company standards since a flaw on the ethics would significantly harm the company (McCandless and Ronquillo 2020). </a:t>
            </a:r>
          </a:p>
        </p:txBody>
      </p:sp>
      <p:sp>
        <p:nvSpPr>
          <p:cNvPr id="4" name="Slide Number Placeholder 3">
            <a:extLst>
              <a:ext uri="{FF2B5EF4-FFF2-40B4-BE49-F238E27FC236}">
                <a16:creationId xmlns:a16="http://schemas.microsoft.com/office/drawing/2014/main" id="{C8BF5127-9F74-485A-91D1-6B28CEA3A7DF}"/>
              </a:ext>
            </a:extLst>
          </p:cNvPr>
          <p:cNvSpPr>
            <a:spLocks noGrp="1"/>
          </p:cNvSpPr>
          <p:nvPr>
            <p:ph type="sldNum" sz="quarter" idx="12"/>
          </p:nvPr>
        </p:nvSpPr>
        <p:spPr/>
        <p:txBody>
          <a:bodyPr/>
          <a:lstStyle/>
          <a:p>
            <a:fld id="{6D8D0E32-326B-49B5-97B9-E3C9B83AD6ED}" type="slidenum">
              <a:rPr lang="en-US" smtClean="0"/>
              <a:t>3</a:t>
            </a:fld>
            <a:endParaRPr lang="en-US" dirty="0"/>
          </a:p>
        </p:txBody>
      </p:sp>
    </p:spTree>
    <p:extLst>
      <p:ext uri="{BB962C8B-B14F-4D97-AF65-F5344CB8AC3E}">
        <p14:creationId xmlns:p14="http://schemas.microsoft.com/office/powerpoint/2010/main" val="264758064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459F8-34B7-4F61-A605-AF19AC32919D}"/>
              </a:ext>
            </a:extLst>
          </p:cNvPr>
          <p:cNvSpPr>
            <a:spLocks noGrp="1"/>
          </p:cNvSpPr>
          <p:nvPr>
            <p:ph type="title"/>
          </p:nvPr>
        </p:nvSpPr>
        <p:spPr/>
        <p:txBody>
          <a:bodyPr/>
          <a:lstStyle/>
          <a:p>
            <a:r>
              <a:rPr lang="en-US" dirty="0"/>
              <a:t>The policy documents that needs to be updated</a:t>
            </a:r>
          </a:p>
        </p:txBody>
      </p:sp>
      <p:sp>
        <p:nvSpPr>
          <p:cNvPr id="3" name="Content Placeholder 2">
            <a:extLst>
              <a:ext uri="{FF2B5EF4-FFF2-40B4-BE49-F238E27FC236}">
                <a16:creationId xmlns:a16="http://schemas.microsoft.com/office/drawing/2014/main" id="{57B4CC79-3CA5-4024-8B82-BF1B21057046}"/>
              </a:ext>
            </a:extLst>
          </p:cNvPr>
          <p:cNvSpPr>
            <a:spLocks noGrp="1"/>
          </p:cNvSpPr>
          <p:nvPr>
            <p:ph idx="1"/>
          </p:nvPr>
        </p:nvSpPr>
        <p:spPr/>
        <p:txBody>
          <a:bodyPr/>
          <a:lstStyle/>
          <a:p>
            <a:r>
              <a:rPr lang="en-US" dirty="0"/>
              <a:t>A review of the Bethel Inc. It is clear that the company need to update the following policy documents.</a:t>
            </a:r>
          </a:p>
          <a:p>
            <a:r>
              <a:rPr lang="en-US" dirty="0"/>
              <a:t>1. Human resource management policy document. </a:t>
            </a:r>
          </a:p>
          <a:p>
            <a:r>
              <a:rPr lang="en-US" dirty="0"/>
              <a:t>2. The Credit Policy document </a:t>
            </a:r>
          </a:p>
          <a:p>
            <a:r>
              <a:rPr lang="en-US" dirty="0"/>
              <a:t>3. The Customer relations policy document</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6F1A82A2-35B8-4442-954A-799BE0E88240}"/>
              </a:ext>
            </a:extLst>
          </p:cNvPr>
          <p:cNvSpPr>
            <a:spLocks noGrp="1"/>
          </p:cNvSpPr>
          <p:nvPr>
            <p:ph type="sldNum" sz="quarter" idx="12"/>
          </p:nvPr>
        </p:nvSpPr>
        <p:spPr/>
        <p:txBody>
          <a:bodyPr/>
          <a:lstStyle/>
          <a:p>
            <a:fld id="{6D8D0E32-326B-49B5-97B9-E3C9B83AD6ED}" type="slidenum">
              <a:rPr lang="en-US" smtClean="0"/>
              <a:t>4</a:t>
            </a:fld>
            <a:endParaRPr lang="en-US" dirty="0"/>
          </a:p>
        </p:txBody>
      </p:sp>
    </p:spTree>
    <p:extLst>
      <p:ext uri="{BB962C8B-B14F-4D97-AF65-F5344CB8AC3E}">
        <p14:creationId xmlns:p14="http://schemas.microsoft.com/office/powerpoint/2010/main" val="12118174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4A7CF-7FFE-4E13-A557-F9A181A83956}"/>
              </a:ext>
            </a:extLst>
          </p:cNvPr>
          <p:cNvSpPr>
            <a:spLocks noGrp="1"/>
          </p:cNvSpPr>
          <p:nvPr>
            <p:ph type="title"/>
          </p:nvPr>
        </p:nvSpPr>
        <p:spPr/>
        <p:txBody>
          <a:bodyPr/>
          <a:lstStyle/>
          <a:p>
            <a:r>
              <a:rPr lang="en-US" dirty="0"/>
              <a:t>What should be updated in these policy manuals.</a:t>
            </a:r>
          </a:p>
        </p:txBody>
      </p:sp>
      <p:sp>
        <p:nvSpPr>
          <p:cNvPr id="3" name="Content Placeholder 2">
            <a:extLst>
              <a:ext uri="{FF2B5EF4-FFF2-40B4-BE49-F238E27FC236}">
                <a16:creationId xmlns:a16="http://schemas.microsoft.com/office/drawing/2014/main" id="{62E7FE56-4405-443A-9F5E-F66F8DE55083}"/>
              </a:ext>
            </a:extLst>
          </p:cNvPr>
          <p:cNvSpPr>
            <a:spLocks noGrp="1"/>
          </p:cNvSpPr>
          <p:nvPr>
            <p:ph idx="1"/>
          </p:nvPr>
        </p:nvSpPr>
        <p:spPr/>
        <p:txBody>
          <a:bodyPr>
            <a:normAutofit fontScale="92500" lnSpcReduction="10000"/>
          </a:bodyPr>
          <a:lstStyle/>
          <a:p>
            <a:r>
              <a:rPr lang="en-US" dirty="0"/>
              <a:t>1.Human Resource Management policy manual</a:t>
            </a:r>
          </a:p>
          <a:p>
            <a:r>
              <a:rPr lang="en-US" dirty="0"/>
              <a:t>This power does not include incorporate the incentives for employees who diligently performs their duties but rather specifies on the punitive measures for deviant behavior among employees. </a:t>
            </a:r>
          </a:p>
          <a:p>
            <a:r>
              <a:rPr lang="en-US" dirty="0"/>
              <a:t>2. The Credit Policy manual</a:t>
            </a:r>
          </a:p>
          <a:p>
            <a:r>
              <a:rPr lang="en-US" dirty="0"/>
              <a:t>The credit policy does not indicate the current accepted credit cards for the clients to adopt to make payments for the goods and services rendered. </a:t>
            </a:r>
          </a:p>
          <a:p>
            <a:r>
              <a:rPr lang="en-US" dirty="0"/>
              <a:t>3. The Customer service Relations policy manual</a:t>
            </a:r>
          </a:p>
          <a:p>
            <a:r>
              <a:rPr lang="en-US" dirty="0"/>
              <a:t>The customer service policy does not acknowledge the digital platforms that the employees can use to offer excellent services to the customers. For instance, it does not spell the remedies the staff can use in case of failure of the technology. </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7ABA38B4-0D1E-456E-9A4B-A9AF123EE4CD}"/>
              </a:ext>
            </a:extLst>
          </p:cNvPr>
          <p:cNvSpPr>
            <a:spLocks noGrp="1"/>
          </p:cNvSpPr>
          <p:nvPr>
            <p:ph type="sldNum" sz="quarter" idx="12"/>
          </p:nvPr>
        </p:nvSpPr>
        <p:spPr/>
        <p:txBody>
          <a:bodyPr/>
          <a:lstStyle/>
          <a:p>
            <a:fld id="{6D8D0E32-326B-49B5-97B9-E3C9B83AD6ED}" type="slidenum">
              <a:rPr lang="en-US" smtClean="0"/>
              <a:t>5</a:t>
            </a:fld>
            <a:endParaRPr lang="en-US" dirty="0"/>
          </a:p>
        </p:txBody>
      </p:sp>
    </p:spTree>
    <p:extLst>
      <p:ext uri="{BB962C8B-B14F-4D97-AF65-F5344CB8AC3E}">
        <p14:creationId xmlns:p14="http://schemas.microsoft.com/office/powerpoint/2010/main" val="242767315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82BCA-D672-49C5-922A-E01EFA873200}"/>
              </a:ext>
            </a:extLst>
          </p:cNvPr>
          <p:cNvSpPr>
            <a:spLocks noGrp="1"/>
          </p:cNvSpPr>
          <p:nvPr>
            <p:ph type="title"/>
          </p:nvPr>
        </p:nvSpPr>
        <p:spPr/>
        <p:txBody>
          <a:bodyPr/>
          <a:lstStyle/>
          <a:p>
            <a:r>
              <a:rPr lang="en-US" dirty="0"/>
              <a:t>Recommendations</a:t>
            </a:r>
          </a:p>
        </p:txBody>
      </p:sp>
      <p:sp>
        <p:nvSpPr>
          <p:cNvPr id="3" name="Content Placeholder 2">
            <a:extLst>
              <a:ext uri="{FF2B5EF4-FFF2-40B4-BE49-F238E27FC236}">
                <a16:creationId xmlns:a16="http://schemas.microsoft.com/office/drawing/2014/main" id="{8EEF04C2-E6F3-4D51-9816-1AEC5F696038}"/>
              </a:ext>
            </a:extLst>
          </p:cNvPr>
          <p:cNvSpPr>
            <a:spLocks noGrp="1"/>
          </p:cNvSpPr>
          <p:nvPr>
            <p:ph idx="1"/>
          </p:nvPr>
        </p:nvSpPr>
        <p:spPr/>
        <p:txBody>
          <a:bodyPr/>
          <a:lstStyle/>
          <a:p>
            <a:r>
              <a:rPr lang="en-US" dirty="0"/>
              <a:t>The organizations should strive to seal the gaps in the accepted code of ethics. </a:t>
            </a:r>
          </a:p>
          <a:p>
            <a:r>
              <a:rPr lang="en-US" dirty="0"/>
              <a:t>The organization’s management should stay updated on the current mode of business operations to offer amazing services to the clients.</a:t>
            </a:r>
          </a:p>
          <a:p>
            <a:r>
              <a:rPr lang="en-US" dirty="0"/>
              <a:t>Therefore, they would be able to identify the gaps in their policies and update them regularly. </a:t>
            </a:r>
          </a:p>
        </p:txBody>
      </p:sp>
      <p:sp>
        <p:nvSpPr>
          <p:cNvPr id="4" name="Slide Number Placeholder 3">
            <a:extLst>
              <a:ext uri="{FF2B5EF4-FFF2-40B4-BE49-F238E27FC236}">
                <a16:creationId xmlns:a16="http://schemas.microsoft.com/office/drawing/2014/main" id="{F4167EAD-AF7C-4C87-A7B5-D4246ADA5A9D}"/>
              </a:ext>
            </a:extLst>
          </p:cNvPr>
          <p:cNvSpPr>
            <a:spLocks noGrp="1"/>
          </p:cNvSpPr>
          <p:nvPr>
            <p:ph type="sldNum" sz="quarter" idx="12"/>
          </p:nvPr>
        </p:nvSpPr>
        <p:spPr/>
        <p:txBody>
          <a:bodyPr/>
          <a:lstStyle/>
          <a:p>
            <a:fld id="{6D8D0E32-326B-49B5-97B9-E3C9B83AD6ED}" type="slidenum">
              <a:rPr lang="en-US" smtClean="0"/>
              <a:t>6</a:t>
            </a:fld>
            <a:endParaRPr lang="en-US" dirty="0"/>
          </a:p>
        </p:txBody>
      </p:sp>
    </p:spTree>
    <p:extLst>
      <p:ext uri="{BB962C8B-B14F-4D97-AF65-F5344CB8AC3E}">
        <p14:creationId xmlns:p14="http://schemas.microsoft.com/office/powerpoint/2010/main" val="273825204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6C3D2-3842-4C10-83CF-A0E11BF8D81C}"/>
              </a:ext>
            </a:extLst>
          </p:cNvPr>
          <p:cNvSpPr>
            <a:spLocks noGrp="1"/>
          </p:cNvSpPr>
          <p:nvPr>
            <p:ph type="title"/>
          </p:nvPr>
        </p:nvSpPr>
        <p:spPr/>
        <p:txBody>
          <a:bodyPr/>
          <a:lstStyle/>
          <a:p>
            <a:r>
              <a:rPr lang="en-US" dirty="0"/>
              <a:t>When to update the company’s code of ethics</a:t>
            </a:r>
          </a:p>
        </p:txBody>
      </p:sp>
      <p:sp>
        <p:nvSpPr>
          <p:cNvPr id="3" name="Content Placeholder 2">
            <a:extLst>
              <a:ext uri="{FF2B5EF4-FFF2-40B4-BE49-F238E27FC236}">
                <a16:creationId xmlns:a16="http://schemas.microsoft.com/office/drawing/2014/main" id="{86621D6E-0881-4CE3-B434-AD0BAE165EEE}"/>
              </a:ext>
            </a:extLst>
          </p:cNvPr>
          <p:cNvSpPr>
            <a:spLocks noGrp="1"/>
          </p:cNvSpPr>
          <p:nvPr>
            <p:ph idx="1"/>
          </p:nvPr>
        </p:nvSpPr>
        <p:spPr/>
        <p:txBody>
          <a:bodyPr>
            <a:normAutofit fontScale="92500" lnSpcReduction="10000"/>
          </a:bodyPr>
          <a:lstStyle/>
          <a:p>
            <a:r>
              <a:rPr lang="en-US" dirty="0"/>
              <a:t>Annual update of code of ethics; Most business organizations spell out in their organization’s policies the time frame to update policies. The organizations management have well scheduled plan on when to update the code of ethics within the organizations. In most cases the organizations update them annually. It means that organizations are obligated to postpone until the end of calendar year before making policy changes. While this is excellent timing since management can analyze the organizations policies that need to be updated, some like code of ethics might grant employees and other stakeholders loophole to engage in disarrayed behavior (Martin 2017). </a:t>
            </a:r>
          </a:p>
          <a:p>
            <a:r>
              <a:rPr lang="en-US" dirty="0"/>
              <a:t>As and when required; the change in dynamics of business mode of operations require management to update the organizations policies as soon as the gap is noticed. This is to ensure that organization’s stakeholders might not use the gap as a scapegoat to act unethically while hurting the organization. </a:t>
            </a:r>
          </a:p>
        </p:txBody>
      </p:sp>
      <p:sp>
        <p:nvSpPr>
          <p:cNvPr id="4" name="Slide Number Placeholder 3">
            <a:extLst>
              <a:ext uri="{FF2B5EF4-FFF2-40B4-BE49-F238E27FC236}">
                <a16:creationId xmlns:a16="http://schemas.microsoft.com/office/drawing/2014/main" id="{5C71DCA5-6ACA-4146-BFFB-150944DE9EB9}"/>
              </a:ext>
            </a:extLst>
          </p:cNvPr>
          <p:cNvSpPr>
            <a:spLocks noGrp="1"/>
          </p:cNvSpPr>
          <p:nvPr>
            <p:ph type="sldNum" sz="quarter" idx="12"/>
          </p:nvPr>
        </p:nvSpPr>
        <p:spPr/>
        <p:txBody>
          <a:bodyPr/>
          <a:lstStyle/>
          <a:p>
            <a:fld id="{6D8D0E32-326B-49B5-97B9-E3C9B83AD6ED}" type="slidenum">
              <a:rPr lang="en-US" smtClean="0"/>
              <a:t>7</a:t>
            </a:fld>
            <a:endParaRPr lang="en-US" dirty="0"/>
          </a:p>
        </p:txBody>
      </p:sp>
    </p:spTree>
    <p:extLst>
      <p:ext uri="{BB962C8B-B14F-4D97-AF65-F5344CB8AC3E}">
        <p14:creationId xmlns:p14="http://schemas.microsoft.com/office/powerpoint/2010/main" val="1165236264"/>
      </p:ext>
    </p:extLst>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FA091-4D73-4F40-9D29-E05687D468A5}"/>
              </a:ext>
            </a:extLst>
          </p:cNvPr>
          <p:cNvSpPr>
            <a:spLocks noGrp="1"/>
          </p:cNvSpPr>
          <p:nvPr>
            <p:ph type="title"/>
          </p:nvPr>
        </p:nvSpPr>
        <p:spPr/>
        <p:txBody>
          <a:bodyPr/>
          <a:lstStyle/>
          <a:p>
            <a:r>
              <a:rPr lang="en-US" dirty="0"/>
              <a:t>Steps to improve ethical performance</a:t>
            </a:r>
          </a:p>
        </p:txBody>
      </p:sp>
      <p:sp>
        <p:nvSpPr>
          <p:cNvPr id="3" name="Content Placeholder 2">
            <a:extLst>
              <a:ext uri="{FF2B5EF4-FFF2-40B4-BE49-F238E27FC236}">
                <a16:creationId xmlns:a16="http://schemas.microsoft.com/office/drawing/2014/main" id="{4231369C-03B3-40FE-9EC5-E38F202AD502}"/>
              </a:ext>
            </a:extLst>
          </p:cNvPr>
          <p:cNvSpPr>
            <a:spLocks noGrp="1"/>
          </p:cNvSpPr>
          <p:nvPr>
            <p:ph idx="1"/>
          </p:nvPr>
        </p:nvSpPr>
        <p:spPr/>
        <p:txBody>
          <a:bodyPr/>
          <a:lstStyle/>
          <a:p>
            <a:r>
              <a:rPr lang="en-US" dirty="0"/>
              <a:t>When setting up ethical code of ethics, the management is tasked to adhere the five steps below;</a:t>
            </a:r>
          </a:p>
          <a:p>
            <a:r>
              <a:rPr lang="en-US" dirty="0"/>
              <a:t>Step 1. come up with a code as well as strategically prioritize on the organizations ethical performance. </a:t>
            </a:r>
          </a:p>
          <a:p>
            <a:r>
              <a:rPr lang="en-US" dirty="0"/>
              <a:t>Step 2.  generate the tone from top to the bottom in the organizations hierarchy.</a:t>
            </a:r>
          </a:p>
          <a:p>
            <a:r>
              <a:rPr lang="en-US" dirty="0"/>
              <a:t>Step 3. Engage, communicate as well as train the organizations staff </a:t>
            </a:r>
          </a:p>
          <a:p>
            <a:r>
              <a:rPr lang="en-US" dirty="0"/>
              <a:t>Step 4. Offer the support routes for the organizations employees </a:t>
            </a:r>
          </a:p>
          <a:p>
            <a:r>
              <a:rPr lang="en-US" dirty="0"/>
              <a:t>Step 5. carry out measures geared to test the ethics effectiveness. </a:t>
            </a:r>
          </a:p>
        </p:txBody>
      </p:sp>
      <p:sp>
        <p:nvSpPr>
          <p:cNvPr id="4" name="Slide Number Placeholder 3">
            <a:extLst>
              <a:ext uri="{FF2B5EF4-FFF2-40B4-BE49-F238E27FC236}">
                <a16:creationId xmlns:a16="http://schemas.microsoft.com/office/drawing/2014/main" id="{4F20E7D2-9289-46AB-9817-C932F4451CE6}"/>
              </a:ext>
            </a:extLst>
          </p:cNvPr>
          <p:cNvSpPr>
            <a:spLocks noGrp="1"/>
          </p:cNvSpPr>
          <p:nvPr>
            <p:ph type="sldNum" sz="quarter" idx="12"/>
          </p:nvPr>
        </p:nvSpPr>
        <p:spPr/>
        <p:txBody>
          <a:bodyPr/>
          <a:lstStyle/>
          <a:p>
            <a:fld id="{6D8D0E32-326B-49B5-97B9-E3C9B83AD6ED}" type="slidenum">
              <a:rPr lang="en-US" smtClean="0"/>
              <a:t>8</a:t>
            </a:fld>
            <a:endParaRPr lang="en-US" dirty="0"/>
          </a:p>
        </p:txBody>
      </p:sp>
    </p:spTree>
    <p:extLst>
      <p:ext uri="{BB962C8B-B14F-4D97-AF65-F5344CB8AC3E}">
        <p14:creationId xmlns:p14="http://schemas.microsoft.com/office/powerpoint/2010/main" val="595042015"/>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BE872-31AF-48CC-B5DA-308A54A1B149}"/>
              </a:ext>
            </a:extLst>
          </p:cNvPr>
          <p:cNvSpPr>
            <a:spLocks noGrp="1"/>
          </p:cNvSpPr>
          <p:nvPr>
            <p:ph type="title"/>
          </p:nvPr>
        </p:nvSpPr>
        <p:spPr/>
        <p:txBody>
          <a:bodyPr/>
          <a:lstStyle/>
          <a:p>
            <a:r>
              <a:rPr lang="en-US" dirty="0"/>
              <a:t>Are code of ethics related to every business organizations?</a:t>
            </a:r>
          </a:p>
        </p:txBody>
      </p:sp>
      <p:sp>
        <p:nvSpPr>
          <p:cNvPr id="3" name="Content Placeholder 2">
            <a:extLst>
              <a:ext uri="{FF2B5EF4-FFF2-40B4-BE49-F238E27FC236}">
                <a16:creationId xmlns:a16="http://schemas.microsoft.com/office/drawing/2014/main" id="{73F8A7D9-425F-4BB0-80C8-4A7FFD758DBD}"/>
              </a:ext>
            </a:extLst>
          </p:cNvPr>
          <p:cNvSpPr>
            <a:spLocks noGrp="1"/>
          </p:cNvSpPr>
          <p:nvPr>
            <p:ph idx="1"/>
          </p:nvPr>
        </p:nvSpPr>
        <p:spPr/>
        <p:txBody>
          <a:bodyPr/>
          <a:lstStyle/>
          <a:p>
            <a:r>
              <a:rPr lang="en-US" dirty="0"/>
              <a:t>Every business organization requires a unique code of ethics to carry out their trading activities. </a:t>
            </a:r>
          </a:p>
          <a:p>
            <a:r>
              <a:rPr lang="en-US" dirty="0"/>
              <a:t>The organizations mode of operations is unique from other firms despite operating in the same industry. </a:t>
            </a:r>
          </a:p>
          <a:p>
            <a:r>
              <a:rPr lang="en-US" dirty="0"/>
              <a:t>For Instance, Commercial banks such Bank of America and JPMorgan Chase Bank despite operating under the umbrella of banking services have different code of ethics. </a:t>
            </a:r>
          </a:p>
          <a:p>
            <a:r>
              <a:rPr lang="en-US" dirty="0"/>
              <a:t>The code of ethics are different because the firms differentiate how they offer similar services to the clientele. Different client require different mode of approach when serving the customers. </a:t>
            </a:r>
          </a:p>
        </p:txBody>
      </p:sp>
      <p:sp>
        <p:nvSpPr>
          <p:cNvPr id="4" name="Slide Number Placeholder 3">
            <a:extLst>
              <a:ext uri="{FF2B5EF4-FFF2-40B4-BE49-F238E27FC236}">
                <a16:creationId xmlns:a16="http://schemas.microsoft.com/office/drawing/2014/main" id="{1EAC7B44-9164-4BB5-A9FA-13C8275C79A7}"/>
              </a:ext>
            </a:extLst>
          </p:cNvPr>
          <p:cNvSpPr>
            <a:spLocks noGrp="1"/>
          </p:cNvSpPr>
          <p:nvPr>
            <p:ph type="sldNum" sz="quarter" idx="12"/>
          </p:nvPr>
        </p:nvSpPr>
        <p:spPr/>
        <p:txBody>
          <a:bodyPr/>
          <a:lstStyle/>
          <a:p>
            <a:fld id="{6D8D0E32-326B-49B5-97B9-E3C9B83AD6ED}" type="slidenum">
              <a:rPr lang="en-US" smtClean="0"/>
              <a:t>9</a:t>
            </a:fld>
            <a:endParaRPr lang="en-US" dirty="0"/>
          </a:p>
        </p:txBody>
      </p:sp>
    </p:spTree>
    <p:extLst>
      <p:ext uri="{BB962C8B-B14F-4D97-AF65-F5344CB8AC3E}">
        <p14:creationId xmlns:p14="http://schemas.microsoft.com/office/powerpoint/2010/main" val="3757816614"/>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F99C9-7D1E-48C4-8BD1-65CBFA2730E0}"/>
              </a:ext>
            </a:extLst>
          </p:cNvPr>
          <p:cNvSpPr>
            <a:spLocks noGrp="1"/>
          </p:cNvSpPr>
          <p:nvPr>
            <p:ph type="title"/>
          </p:nvPr>
        </p:nvSpPr>
        <p:spPr/>
        <p:txBody>
          <a:bodyPr/>
          <a:lstStyle/>
          <a:p>
            <a:r>
              <a:rPr lang="en-US" dirty="0"/>
              <a:t>Conclusion </a:t>
            </a:r>
          </a:p>
        </p:txBody>
      </p:sp>
      <p:sp>
        <p:nvSpPr>
          <p:cNvPr id="3" name="Content Placeholder 2">
            <a:extLst>
              <a:ext uri="{FF2B5EF4-FFF2-40B4-BE49-F238E27FC236}">
                <a16:creationId xmlns:a16="http://schemas.microsoft.com/office/drawing/2014/main" id="{9BA263B1-35AE-428A-A6AB-F15DC9B6AE87}"/>
              </a:ext>
            </a:extLst>
          </p:cNvPr>
          <p:cNvSpPr>
            <a:spLocks noGrp="1"/>
          </p:cNvSpPr>
          <p:nvPr>
            <p:ph idx="1"/>
          </p:nvPr>
        </p:nvSpPr>
        <p:spPr/>
        <p:txBody>
          <a:bodyPr/>
          <a:lstStyle/>
          <a:p>
            <a:r>
              <a:rPr lang="en-US" dirty="0"/>
              <a:t>The size of the business organization should not act as behavior to create code of ethics. It is because code of ethics assist organizations from falling preys from scandalous employees and other stakeholders hence organization can easily adopt them to solve the problems when they emanate. </a:t>
            </a:r>
          </a:p>
          <a:p>
            <a:r>
              <a:rPr lang="en-US" dirty="0"/>
              <a:t>When developing code of ethics, it is fundamentally important to put into consideration what aspects would motivate as well as unite the company’s human resource in the firm’s culture that adheres to the values you seek to maintain. </a:t>
            </a:r>
          </a:p>
        </p:txBody>
      </p:sp>
      <p:sp>
        <p:nvSpPr>
          <p:cNvPr id="4" name="Slide Number Placeholder 3">
            <a:extLst>
              <a:ext uri="{FF2B5EF4-FFF2-40B4-BE49-F238E27FC236}">
                <a16:creationId xmlns:a16="http://schemas.microsoft.com/office/drawing/2014/main" id="{CF879EBB-A933-4AD2-BA93-45F3483FEA52}"/>
              </a:ext>
            </a:extLst>
          </p:cNvPr>
          <p:cNvSpPr>
            <a:spLocks noGrp="1"/>
          </p:cNvSpPr>
          <p:nvPr>
            <p:ph type="sldNum" sz="quarter" idx="12"/>
          </p:nvPr>
        </p:nvSpPr>
        <p:spPr/>
        <p:txBody>
          <a:bodyPr/>
          <a:lstStyle/>
          <a:p>
            <a:fld id="{6D8D0E32-326B-49B5-97B9-E3C9B83AD6ED}" type="slidenum">
              <a:rPr lang="en-US" smtClean="0"/>
              <a:t>10</a:t>
            </a:fld>
            <a:endParaRPr lang="en-US" dirty="0"/>
          </a:p>
        </p:txBody>
      </p:sp>
    </p:spTree>
    <p:extLst>
      <p:ext uri="{BB962C8B-B14F-4D97-AF65-F5344CB8AC3E}">
        <p14:creationId xmlns:p14="http://schemas.microsoft.com/office/powerpoint/2010/main" val="50880540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DBBCE-7CCD-4462-B95C-76AAFF5974EB}"/>
              </a:ext>
            </a:extLst>
          </p:cNvPr>
          <p:cNvSpPr>
            <a:spLocks noGrp="1"/>
          </p:cNvSpPr>
          <p:nvPr>
            <p:ph type="title"/>
          </p:nvPr>
        </p:nvSpPr>
        <p:spPr/>
        <p:txBody>
          <a:bodyPr/>
          <a:lstStyle/>
          <a:p>
            <a:r>
              <a:rPr lang="en-US" dirty="0"/>
              <a:t>Reference </a:t>
            </a:r>
          </a:p>
        </p:txBody>
      </p:sp>
      <p:sp>
        <p:nvSpPr>
          <p:cNvPr id="3" name="Content Placeholder 2">
            <a:extLst>
              <a:ext uri="{FF2B5EF4-FFF2-40B4-BE49-F238E27FC236}">
                <a16:creationId xmlns:a16="http://schemas.microsoft.com/office/drawing/2014/main" id="{44429D6C-3EF5-4FEA-A05D-C7D7FF66403E}"/>
              </a:ext>
            </a:extLst>
          </p:cNvPr>
          <p:cNvSpPr>
            <a:spLocks noGrp="1"/>
          </p:cNvSpPr>
          <p:nvPr>
            <p:ph idx="1"/>
          </p:nvPr>
        </p:nvSpPr>
        <p:spPr/>
        <p:txBody>
          <a:bodyPr/>
          <a:lstStyle/>
          <a:p>
            <a:r>
              <a:rPr lang="en-US" dirty="0"/>
              <a:t>Ahluwalia, S., Ferrell, O. C., Ferrell, L., &amp; Rittenburg, T. L. (2018). Sarbanes–oxley section 406 code of ethics for senior financial officers and firm behavior. </a:t>
            </a:r>
            <a:r>
              <a:rPr lang="en-US" i="1" dirty="0"/>
              <a:t>Journal of Business Ethics</a:t>
            </a:r>
            <a:r>
              <a:rPr lang="en-US" dirty="0"/>
              <a:t>, </a:t>
            </a:r>
            <a:r>
              <a:rPr lang="en-US" i="1" dirty="0"/>
              <a:t>151</a:t>
            </a:r>
            <a:r>
              <a:rPr lang="en-US" dirty="0"/>
              <a:t>(3), 693-705.</a:t>
            </a:r>
          </a:p>
          <a:p>
            <a:r>
              <a:rPr lang="en-US" dirty="0"/>
              <a:t>Martin, C. D. (2017). TAKING THE HIGH ROAD White hat, black hat: the ethics of cybersecurity. ACM Inroads, 8(1), 33-35.</a:t>
            </a:r>
          </a:p>
          <a:p>
            <a:r>
              <a:rPr lang="en-US" dirty="0"/>
              <a:t>Mazza, T., &amp; Furlotti, K. (2019). Quality of code of ethics: an empirical analysis on the stakeholder employee. </a:t>
            </a:r>
            <a:r>
              <a:rPr lang="en-US" i="1" dirty="0"/>
              <a:t>Social Responsibility Journal</a:t>
            </a:r>
            <a:r>
              <a:rPr lang="en-US" dirty="0"/>
              <a:t>.</a:t>
            </a:r>
          </a:p>
          <a:p>
            <a:r>
              <a:rPr lang="en-US" dirty="0"/>
              <a:t>McCandless, S., &amp; Ronquillo, J. C. (2020). Social equity in professional codes of ethics. </a:t>
            </a:r>
            <a:r>
              <a:rPr lang="en-US" i="1" dirty="0"/>
              <a:t>Public Integrity</a:t>
            </a:r>
            <a:r>
              <a:rPr lang="en-US" dirty="0"/>
              <a:t>, </a:t>
            </a:r>
            <a:r>
              <a:rPr lang="en-US" i="1" dirty="0"/>
              <a:t>22</a:t>
            </a:r>
            <a:r>
              <a:rPr lang="en-US" dirty="0"/>
              <a:t>(5), 470-484.</a:t>
            </a:r>
          </a:p>
          <a:p>
            <a:endParaRPr lang="en-US" dirty="0"/>
          </a:p>
          <a:p>
            <a:endParaRPr lang="en-US" dirty="0"/>
          </a:p>
        </p:txBody>
      </p:sp>
      <p:sp>
        <p:nvSpPr>
          <p:cNvPr id="4" name="Slide Number Placeholder 3">
            <a:extLst>
              <a:ext uri="{FF2B5EF4-FFF2-40B4-BE49-F238E27FC236}">
                <a16:creationId xmlns:a16="http://schemas.microsoft.com/office/drawing/2014/main" id="{E857C1AD-069C-4846-8DE6-11DB12F5D2FD}"/>
              </a:ext>
            </a:extLst>
          </p:cNvPr>
          <p:cNvSpPr>
            <a:spLocks noGrp="1"/>
          </p:cNvSpPr>
          <p:nvPr>
            <p:ph type="sldNum" sz="quarter" idx="12"/>
          </p:nvPr>
        </p:nvSpPr>
        <p:spPr/>
        <p:txBody>
          <a:bodyPr/>
          <a:lstStyle/>
          <a:p>
            <a:fld id="{6D8D0E32-326B-49B5-97B9-E3C9B83AD6ED}" type="slidenum">
              <a:rPr lang="en-US" smtClean="0"/>
              <a:t>11</a:t>
            </a:fld>
            <a:endParaRPr lang="en-US" dirty="0"/>
          </a:p>
        </p:txBody>
      </p:sp>
    </p:spTree>
    <p:extLst>
      <p:ext uri="{BB962C8B-B14F-4D97-AF65-F5344CB8AC3E}">
        <p14:creationId xmlns:p14="http://schemas.microsoft.com/office/powerpoint/2010/main" val="262885649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allOver"/>
      </p:transition>
    </mc:Choice>
    <mc:Fallback>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104</TotalTime>
  <Words>1240</Words>
  <Application>Microsoft Office PowerPoint</Application>
  <PresentationFormat>Widescreen</PresentationFormat>
  <Paragraphs>77</Paragraphs>
  <Slides>11</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Century Gothic</vt:lpstr>
      <vt:lpstr>Helvetica Neue</vt:lpstr>
      <vt:lpstr>Wingdings 3</vt:lpstr>
      <vt:lpstr>Ion</vt:lpstr>
      <vt:lpstr>Updating code of ethics in its policy manual</vt:lpstr>
      <vt:lpstr>Why code of Ethics</vt:lpstr>
      <vt:lpstr>The Need to update company’s code of ethics</vt:lpstr>
      <vt:lpstr>The policy documents that needs to be updated</vt:lpstr>
      <vt:lpstr>What should be updated in these policy manuals.</vt:lpstr>
      <vt:lpstr>Recommendations</vt:lpstr>
      <vt:lpstr>When to update the company’s code of ethics</vt:lpstr>
      <vt:lpstr>Steps to improve ethical performance</vt:lpstr>
      <vt:lpstr>Are code of ethics related to every business organizations?</vt:lpstr>
      <vt:lpstr>Conclusion </vt:lpstr>
      <vt:lpstr>Reference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dc:creator>
  <cp:lastModifiedBy>michael</cp:lastModifiedBy>
  <cp:revision>5</cp:revision>
  <dcterms:created xsi:type="dcterms:W3CDTF">2020-12-08T00:41:40Z</dcterms:created>
  <dcterms:modified xsi:type="dcterms:W3CDTF">2020-12-08T02:26:20Z</dcterms:modified>
</cp:coreProperties>
</file>